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20" y="3058795"/>
            <a:ext cx="9921240" cy="3179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/>
              <a:t>Zeitgeist</a:t>
            </a:r>
            <a:endParaRPr lang="en-US" altLang="zh-CN"/>
          </a:p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zh-CN" altLang="en-US"/>
              <a:t>与</a:t>
            </a:r>
            <a:r>
              <a:rPr lang="zh-CN" altLang="en-US"/>
              <a:t>预测市场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Prediction Market - 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390556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Market Scoring Rule - 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05206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Logarithmic Market Scoring Rule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808471"/>
            <a:ext cx="1071753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Liquidity-Sensitive Logarithmic 	Market Scoring Rule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流动性敏感对数市场评分规则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459230" y="932434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 | Rikiddo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Presentation Title"/>
          <p:cNvSpPr txBox="1"/>
          <p:nvPr/>
        </p:nvSpPr>
        <p:spPr>
          <a:xfrm>
            <a:off x="1544373" y="3053719"/>
            <a:ext cx="8397772" cy="31889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t>Presentation</a:t>
            </a:r>
            <a:br/>
            <a:r>
              <a:t>Title</a:t>
            </a:r>
          </a:p>
        </p:txBody>
      </p:sp>
      <p:sp>
        <p:nvSpPr>
          <p:cNvPr id="146" name="Presentation Subtitle"/>
          <p:cNvSpPr txBox="1"/>
          <p:nvPr/>
        </p:nvSpPr>
        <p:spPr>
          <a:xfrm>
            <a:off x="1544373" y="6503417"/>
            <a:ext cx="8397772" cy="70916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t>Presentation Subtitle</a:t>
            </a:r>
          </a:p>
        </p:txBody>
      </p:sp>
      <p:grpSp>
        <p:nvGrpSpPr>
          <p:cNvPr id="152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47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8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49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50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1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371725"/>
            <a:ext cx="10926752" cy="22555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497" y="7734300"/>
            <a:ext cx="10177464" cy="2463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16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6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6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6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92151"/>
            <a:ext cx="10926754" cy="10192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How It Works</a:t>
            </a:r>
          </a:p>
        </p:txBody>
      </p:sp>
      <p:sp>
        <p:nvSpPr>
          <p:cNvPr id="170" name="Create Your Shares"/>
          <p:cNvSpPr txBox="1"/>
          <p:nvPr/>
        </p:nvSpPr>
        <p:spPr>
          <a:xfrm>
            <a:off x="12098073" y="31369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Create Your Shares</a:t>
            </a:r>
          </a:p>
        </p:txBody>
      </p:sp>
      <p:sp>
        <p:nvSpPr>
          <p:cNvPr id="171" name="An individual, known as an aggregator, wishes to obtain a prediction on a particular variable. They create a new market and pose a question about the variable they want to test."/>
          <p:cNvSpPr txBox="1"/>
          <p:nvPr/>
        </p:nvSpPr>
        <p:spPr>
          <a:xfrm>
            <a:off x="12163297" y="39878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An individual, known as an aggregator, wishes to obtain a prediction on a particular variable. They create a new market and pose a question about the variable they want to test.</a:t>
            </a:r>
          </a:p>
        </p:txBody>
      </p:sp>
      <p:grpSp>
        <p:nvGrpSpPr>
          <p:cNvPr id="177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72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74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75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80" name="Группа"/>
          <p:cNvGrpSpPr/>
          <p:nvPr/>
        </p:nvGrpSpPr>
        <p:grpSpPr>
          <a:xfrm>
            <a:off x="10236200" y="3197291"/>
            <a:ext cx="1270000" cy="1270001"/>
            <a:chOff x="0" y="0"/>
            <a:chExt cx="1270000" cy="1270000"/>
          </a:xfrm>
        </p:grpSpPr>
        <p:sp>
          <p:nvSpPr>
            <p:cNvPr id="17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1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1" name="Trade on Your Beliefs"/>
          <p:cNvSpPr txBox="1"/>
          <p:nvPr/>
        </p:nvSpPr>
        <p:spPr>
          <a:xfrm>
            <a:off x="12098073" y="63373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Trade on Your Beliefs</a:t>
            </a:r>
          </a:p>
        </p:txBody>
      </p:sp>
      <p:sp>
        <p:nvSpPr>
          <p:cNvPr id="182" name="Traders, whom each hold different views and information regarding the variable in question will take position in the market by buying market shares."/>
          <p:cNvSpPr txBox="1"/>
          <p:nvPr/>
        </p:nvSpPr>
        <p:spPr>
          <a:xfrm>
            <a:off x="12163297" y="71882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Traders, whom each hold different views and information regarding the variable in question will take position in the market by buying market shares.</a:t>
            </a:r>
          </a:p>
        </p:txBody>
      </p:sp>
      <p:grpSp>
        <p:nvGrpSpPr>
          <p:cNvPr id="185" name="Группа"/>
          <p:cNvGrpSpPr/>
          <p:nvPr/>
        </p:nvGrpSpPr>
        <p:grpSpPr>
          <a:xfrm>
            <a:off x="10236200" y="6397691"/>
            <a:ext cx="1270000" cy="1270001"/>
            <a:chOff x="0" y="0"/>
            <a:chExt cx="1270000" cy="1270000"/>
          </a:xfrm>
        </p:grpSpPr>
        <p:sp>
          <p:nvSpPr>
            <p:cNvPr id="183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6" name="Report the Outcome"/>
          <p:cNvSpPr txBox="1"/>
          <p:nvPr/>
        </p:nvSpPr>
        <p:spPr>
          <a:xfrm>
            <a:off x="12098073" y="9598091"/>
            <a:ext cx="10926752" cy="6348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Report the Outcome</a:t>
            </a:r>
          </a:p>
        </p:txBody>
      </p:sp>
      <p:sp>
        <p:nvSpPr>
          <p:cNvPr id="187" name="After the conclusion of the event, the designated oracle will report the outcome of the question to Zeitgeist."/>
          <p:cNvSpPr txBox="1"/>
          <p:nvPr/>
        </p:nvSpPr>
        <p:spPr>
          <a:xfrm>
            <a:off x="12163297" y="10448894"/>
            <a:ext cx="10177464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After the conclusion of the event, the designated oracle will report the outcome of the question to Zeitgeist.</a:t>
            </a:r>
          </a:p>
        </p:txBody>
      </p:sp>
      <p:grpSp>
        <p:nvGrpSpPr>
          <p:cNvPr id="190" name="Группа"/>
          <p:cNvGrpSpPr/>
          <p:nvPr/>
        </p:nvGrpSpPr>
        <p:grpSpPr>
          <a:xfrm>
            <a:off x="10236200" y="9658386"/>
            <a:ext cx="1270000" cy="1270001"/>
            <a:chOff x="0" y="0"/>
            <a:chExt cx="1270000" cy="1270000"/>
          </a:xfrm>
        </p:grpSpPr>
        <p:sp>
          <p:nvSpPr>
            <p:cNvPr id="18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3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1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20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0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0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0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3"/>
          <a:srcRect l="13523" t="17855" r="13523" b="22210"/>
          <a:stretch>
            <a:fillRect/>
          </a:stretch>
        </p:blipFill>
        <p:spPr>
          <a:xfrm>
            <a:off x="15676" y="24052"/>
            <a:ext cx="24352769" cy="137302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1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1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1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1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6" name="Таблица"/>
          <p:cNvGraphicFramePr/>
          <p:nvPr/>
        </p:nvGraphicFramePr>
        <p:xfrm>
          <a:off x="1593457" y="2369413"/>
          <a:ext cx="21570069" cy="9115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58404"/>
                <a:gridCol w="4042961"/>
                <a:gridCol w="3783358"/>
                <a:gridCol w="10485343"/>
              </a:tblGrid>
              <a:tr h="900127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Allocation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Amount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Percent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</a:tr>
              <a:tr h="72186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Sale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786413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Sale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6465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Public Sale (IDO)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Available at genesis of the network.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074619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Airdrops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airdrops will target users of prediction markets applications on other chains in order to seed initial user base.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271174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Community Incentives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rewards which are reserved to community members who can prove they help the Zeitgeist project. This includes the referral program, early testnet usage, and content creation.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6041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Parachain Lease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These funds are reserved for incentivizing Zeitgeist’s parachain lease on Kusama for the first 6 years. It will likely be paid out to users who lock KSM in continuous interest payments similar to staking.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16742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Team and Advisors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24 months vesting with 20% availabe at genesis and 80% on a linear schedule. Under the control of ZeitgeistPM LLC to reward early team members and future employees.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871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Zeitgeist Foundation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Funds to be used to in developer partnerships programs, as grants to teams that build on Zeitgeist, in future airdrops or sales. Under the control of Zeitgeist Foundation, a non-profit entity separate from ZeitgeitPM LLC.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3021</Words>
  <Application>WPS 演示</Application>
  <PresentationFormat/>
  <Paragraphs>163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Helvetica Neue</vt:lpstr>
      <vt:lpstr>Helvetica Neue Medium</vt:lpstr>
      <vt:lpstr>Verdana</vt:lpstr>
      <vt:lpstr>微软雅黑</vt:lpstr>
      <vt:lpstr>Arial Unicode MS</vt:lpstr>
      <vt:lpstr>Calibri</vt:lpstr>
      <vt:lpstr>Helvetica Neue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3</cp:revision>
  <dcterms:created xsi:type="dcterms:W3CDTF">2021-06-21T15:43:00Z</dcterms:created>
  <dcterms:modified xsi:type="dcterms:W3CDTF">2021-07-03T15:37:18Z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DA5B44CB0260448495252E22CB6DE979</vt:lpwstr>
  </property>
  <property fmtid="{D5CDD505-2E9C-101B-9397-08002B2CF9AE}" pid="3" name="KSOProductBuildVer">
    <vt:lpwstr>2052-11.1.0.10578</vt:lpwstr>
  </property>
</Properties>
</file>